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nton"/>
      <p:regular r:id="rId13"/>
    </p:embeddedFont>
    <p:embeddedFont>
      <p:font typeface="DM Sans Medium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DM Sans SemiBold"/>
      <p:regular r:id="rId22"/>
      <p:bold r:id="rId23"/>
      <p:italic r:id="rId24"/>
      <p:boldItalic r:id="rId25"/>
    </p:embeddedFont>
    <p:embeddedFont>
      <p:font typeface="DM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DMSansSemiBold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DMSansSemiBold-italic.fntdata"/><Relationship Id="rId23" Type="http://schemas.openxmlformats.org/officeDocument/2006/relationships/font" Target="fonts/DMSans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-regular.fntdata"/><Relationship Id="rId25" Type="http://schemas.openxmlformats.org/officeDocument/2006/relationships/font" Target="fonts/DMSansSemiBold-boldItalic.fntdata"/><Relationship Id="rId28" Type="http://schemas.openxmlformats.org/officeDocument/2006/relationships/font" Target="fonts/DMSans-italic.fntdata"/><Relationship Id="rId27" Type="http://schemas.openxmlformats.org/officeDocument/2006/relationships/font" Target="fonts/DM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M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nton-regular.fntdata"/><Relationship Id="rId12" Type="http://schemas.openxmlformats.org/officeDocument/2006/relationships/slide" Target="slides/slide7.xml"/><Relationship Id="rId15" Type="http://schemas.openxmlformats.org/officeDocument/2006/relationships/font" Target="fonts/DMSansMedium-bold.fntdata"/><Relationship Id="rId14" Type="http://schemas.openxmlformats.org/officeDocument/2006/relationships/font" Target="fonts/DMSansMedium-regular.fntdata"/><Relationship Id="rId17" Type="http://schemas.openxmlformats.org/officeDocument/2006/relationships/font" Target="fonts/DMSansMedium-boldItalic.fntdata"/><Relationship Id="rId16" Type="http://schemas.openxmlformats.org/officeDocument/2006/relationships/font" Target="fonts/DMSansMedium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747c47ea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747c47ea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747c47ea91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747c47ea91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453a50dd1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453a50dd1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453a50dd1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453a50dd1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747c47ea91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747c47ea91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453a50dd1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453a50dd1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453a50dd1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453a50dd1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845375" y="4716000"/>
            <a:ext cx="54534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 Medium"/>
              <a:buNone/>
              <a:defRPr sz="1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3" type="subTitle"/>
          </p:nvPr>
        </p:nvSpPr>
        <p:spPr>
          <a:xfrm>
            <a:off x="125700" y="1218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 Medium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4" type="subTitle"/>
          </p:nvPr>
        </p:nvSpPr>
        <p:spPr>
          <a:xfrm>
            <a:off x="5830275" y="1256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 Medium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">
  <p:cSld name="CUSTOM_3">
    <p:bg>
      <p:bgPr>
        <a:solidFill>
          <a:schemeClr val="dk2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3439375" y="141600"/>
            <a:ext cx="5453400" cy="45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125825" y="659000"/>
            <a:ext cx="25167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125825" y="1377775"/>
            <a:ext cx="25167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79" name="Google Shape;79;p11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3" type="subTitle"/>
          </p:nvPr>
        </p:nvSpPr>
        <p:spPr>
          <a:xfrm>
            <a:off x="125700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Goals">
  <p:cSld name="CUSTOM_4"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/>
          <p:nvPr>
            <p:ph idx="2" type="pic"/>
          </p:nvPr>
        </p:nvSpPr>
        <p:spPr>
          <a:xfrm>
            <a:off x="125700" y="921925"/>
            <a:ext cx="8892300" cy="26337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2"/>
          <p:cNvSpPr txBox="1"/>
          <p:nvPr>
            <p:ph idx="1" type="body"/>
          </p:nvPr>
        </p:nvSpPr>
        <p:spPr>
          <a:xfrm>
            <a:off x="2642375" y="3632600"/>
            <a:ext cx="38592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3" type="body"/>
          </p:nvPr>
        </p:nvSpPr>
        <p:spPr>
          <a:xfrm>
            <a:off x="6627325" y="3632600"/>
            <a:ext cx="23910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4" type="subTitle"/>
          </p:nvPr>
        </p:nvSpPr>
        <p:spPr>
          <a:xfrm>
            <a:off x="125700" y="366695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type="title"/>
          </p:nvPr>
        </p:nvSpPr>
        <p:spPr>
          <a:xfrm>
            <a:off x="125700" y="125600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90" name="Google Shape;90;p12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2"/>
          <p:cNvSpPr txBox="1"/>
          <p:nvPr>
            <p:ph idx="5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6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96" name="Google Shape;96;p13"/>
          <p:cNvSpPr/>
          <p:nvPr>
            <p:ph idx="2" type="pic"/>
          </p:nvPr>
        </p:nvSpPr>
        <p:spPr>
          <a:xfrm>
            <a:off x="125700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3"/>
          <p:cNvSpPr/>
          <p:nvPr>
            <p:ph idx="3" type="pic"/>
          </p:nvPr>
        </p:nvSpPr>
        <p:spPr>
          <a:xfrm>
            <a:off x="2393673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3"/>
          <p:cNvSpPr/>
          <p:nvPr>
            <p:ph idx="4" type="pic"/>
          </p:nvPr>
        </p:nvSpPr>
        <p:spPr>
          <a:xfrm>
            <a:off x="4661539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13"/>
          <p:cNvSpPr/>
          <p:nvPr>
            <p:ph idx="5" type="pic"/>
          </p:nvPr>
        </p:nvSpPr>
        <p:spPr>
          <a:xfrm>
            <a:off x="6929405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100" name="Google Shape;100;p13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3"/>
          <p:cNvSpPr txBox="1"/>
          <p:nvPr>
            <p:ph idx="6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7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type="title"/>
          </p:nvPr>
        </p:nvSpPr>
        <p:spPr>
          <a:xfrm>
            <a:off x="125700" y="1362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8" type="subTitle"/>
          </p:nvPr>
        </p:nvSpPr>
        <p:spPr>
          <a:xfrm>
            <a:off x="125700" y="4077300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9" type="title"/>
          </p:nvPr>
        </p:nvSpPr>
        <p:spPr>
          <a:xfrm>
            <a:off x="23936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idx="13" type="subTitle"/>
          </p:nvPr>
        </p:nvSpPr>
        <p:spPr>
          <a:xfrm>
            <a:off x="23936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14" type="title"/>
          </p:nvPr>
        </p:nvSpPr>
        <p:spPr>
          <a:xfrm>
            <a:off x="46615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5" type="subTitle"/>
          </p:nvPr>
        </p:nvSpPr>
        <p:spPr>
          <a:xfrm>
            <a:off x="46615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6" type="title"/>
          </p:nvPr>
        </p:nvSpPr>
        <p:spPr>
          <a:xfrm>
            <a:off x="69294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17" type="subTitle"/>
          </p:nvPr>
        </p:nvSpPr>
        <p:spPr>
          <a:xfrm>
            <a:off x="69294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8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dget">
  <p:cSld name="CUSTOM_7"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16" name="Google Shape;116;p14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4"/>
          <p:cNvSpPr txBox="1"/>
          <p:nvPr>
            <p:ph idx="2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8" name="Google Shape;118;p14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16"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23" name="Google Shape;123;p15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5"/>
          <p:cNvSpPr txBox="1"/>
          <p:nvPr>
            <p:ph idx="2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5" name="Google Shape;125;p15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6" name="Google Shape;12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">
  <p:cSld name="CUSTOM_8">
    <p:bg>
      <p:bgPr>
        <a:solidFill>
          <a:schemeClr val="dk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16"/>
          <p:cNvCxnSpPr/>
          <p:nvPr/>
        </p:nvCxnSpPr>
        <p:spPr>
          <a:xfrm>
            <a:off x="125725" y="1460150"/>
            <a:ext cx="8892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6"/>
          <p:cNvSpPr txBox="1"/>
          <p:nvPr>
            <p:ph type="title"/>
          </p:nvPr>
        </p:nvSpPr>
        <p:spPr>
          <a:xfrm>
            <a:off x="133150" y="125600"/>
            <a:ext cx="41052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2" type="title"/>
          </p:nvPr>
        </p:nvSpPr>
        <p:spPr>
          <a:xfrm>
            <a:off x="121500" y="1544925"/>
            <a:ext cx="1598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31" name="Google Shape;131;p16"/>
          <p:cNvSpPr txBox="1"/>
          <p:nvPr>
            <p:ph idx="3" type="title"/>
          </p:nvPr>
        </p:nvSpPr>
        <p:spPr>
          <a:xfrm>
            <a:off x="2516675" y="1544925"/>
            <a:ext cx="17157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4" type="title"/>
          </p:nvPr>
        </p:nvSpPr>
        <p:spPr>
          <a:xfrm>
            <a:off x="4907700" y="1544925"/>
            <a:ext cx="1719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idx="5" type="title"/>
          </p:nvPr>
        </p:nvSpPr>
        <p:spPr>
          <a:xfrm>
            <a:off x="7300884" y="1544925"/>
            <a:ext cx="1715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34" name="Google Shape;134;p16"/>
          <p:cNvSpPr txBox="1"/>
          <p:nvPr>
            <p:ph idx="1" type="subTitle"/>
          </p:nvPr>
        </p:nvSpPr>
        <p:spPr>
          <a:xfrm>
            <a:off x="121500" y="3443500"/>
            <a:ext cx="14682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6" type="subTitle"/>
          </p:nvPr>
        </p:nvSpPr>
        <p:spPr>
          <a:xfrm>
            <a:off x="2513725" y="3443500"/>
            <a:ext cx="15867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idx="7" type="subTitle"/>
          </p:nvPr>
        </p:nvSpPr>
        <p:spPr>
          <a:xfrm>
            <a:off x="4912111" y="3443500"/>
            <a:ext cx="15798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37" name="Google Shape;137;p16"/>
          <p:cNvSpPr txBox="1"/>
          <p:nvPr>
            <p:ph idx="8" type="subTitle"/>
          </p:nvPr>
        </p:nvSpPr>
        <p:spPr>
          <a:xfrm>
            <a:off x="7300884" y="3443500"/>
            <a:ext cx="15819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38" name="Google Shape;138;p16"/>
          <p:cNvSpPr txBox="1"/>
          <p:nvPr>
            <p:ph idx="9" type="body"/>
          </p:nvPr>
        </p:nvSpPr>
        <p:spPr>
          <a:xfrm>
            <a:off x="7300884" y="3813050"/>
            <a:ext cx="1715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3" type="body"/>
          </p:nvPr>
        </p:nvSpPr>
        <p:spPr>
          <a:xfrm>
            <a:off x="122450" y="3813050"/>
            <a:ext cx="1592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40" name="Google Shape;140;p16"/>
          <p:cNvSpPr txBox="1"/>
          <p:nvPr>
            <p:ph idx="14" type="body"/>
          </p:nvPr>
        </p:nvSpPr>
        <p:spPr>
          <a:xfrm>
            <a:off x="2514752" y="3813050"/>
            <a:ext cx="17208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41" name="Google Shape;141;p16"/>
          <p:cNvSpPr txBox="1"/>
          <p:nvPr>
            <p:ph idx="15" type="body"/>
          </p:nvPr>
        </p:nvSpPr>
        <p:spPr>
          <a:xfrm>
            <a:off x="4912596" y="3813050"/>
            <a:ext cx="17130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142" name="Google Shape;142;p16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16"/>
          <p:cNvSpPr txBox="1"/>
          <p:nvPr>
            <p:ph idx="16" type="subTitle"/>
          </p:nvPr>
        </p:nvSpPr>
        <p:spPr>
          <a:xfrm>
            <a:off x="125725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4" name="Google Shape;144;p16"/>
          <p:cNvSpPr txBox="1"/>
          <p:nvPr>
            <p:ph idx="17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5" name="Google Shape;145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Steps">
  <p:cSld name="CUSTOM_10">
    <p:bg>
      <p:bgPr>
        <a:solidFill>
          <a:schemeClr val="dk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1" type="body"/>
          </p:nvPr>
        </p:nvSpPr>
        <p:spPr>
          <a:xfrm>
            <a:off x="6627325" y="1256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49" name="Google Shape;149;p17"/>
          <p:cNvSpPr txBox="1"/>
          <p:nvPr>
            <p:ph idx="2" type="subTitle"/>
          </p:nvPr>
        </p:nvSpPr>
        <p:spPr>
          <a:xfrm>
            <a:off x="5033375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50" name="Google Shape;150;p17"/>
          <p:cNvSpPr txBox="1"/>
          <p:nvPr>
            <p:ph idx="3" type="body"/>
          </p:nvPr>
        </p:nvSpPr>
        <p:spPr>
          <a:xfrm>
            <a:off x="6627300" y="17662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4" type="subTitle"/>
          </p:nvPr>
        </p:nvSpPr>
        <p:spPr>
          <a:xfrm>
            <a:off x="5033350" y="1766188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5" type="body"/>
          </p:nvPr>
        </p:nvSpPr>
        <p:spPr>
          <a:xfrm>
            <a:off x="6627300" y="34068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6" type="subTitle"/>
          </p:nvPr>
        </p:nvSpPr>
        <p:spPr>
          <a:xfrm>
            <a:off x="5033350" y="3406775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154" name="Google Shape;154;p17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17"/>
          <p:cNvSpPr txBox="1"/>
          <p:nvPr>
            <p:ph idx="7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6" name="Google Shape;156;p17"/>
          <p:cNvSpPr txBox="1"/>
          <p:nvPr>
            <p:ph idx="8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157" name="Google Shape;157;p17"/>
          <p:cNvCxnSpPr/>
          <p:nvPr/>
        </p:nvCxnSpPr>
        <p:spPr>
          <a:xfrm>
            <a:off x="1888263" y="1208900"/>
            <a:ext cx="2414400" cy="893700"/>
          </a:xfrm>
          <a:prstGeom prst="curvedConnector3">
            <a:avLst>
              <a:gd fmla="val 64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8" name="Google Shape;158;p17"/>
          <p:cNvSpPr/>
          <p:nvPr>
            <p:ph idx="9" type="pic"/>
          </p:nvPr>
        </p:nvSpPr>
        <p:spPr>
          <a:xfrm>
            <a:off x="125700" y="2356175"/>
            <a:ext cx="3187800" cy="2065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9">
    <p:bg>
      <p:bgPr>
        <a:solidFill>
          <a:schemeClr val="dk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1578300" y="2304300"/>
            <a:ext cx="7314300" cy="24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9pPr>
          </a:lstStyle>
          <a:p/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125750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63" name="Google Shape;163;p18"/>
          <p:cNvSpPr txBox="1"/>
          <p:nvPr>
            <p:ph idx="2" type="subTitle"/>
          </p:nvPr>
        </p:nvSpPr>
        <p:spPr>
          <a:xfrm>
            <a:off x="1845425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64" name="Google Shape;164;p18"/>
          <p:cNvSpPr txBox="1"/>
          <p:nvPr>
            <p:ph idx="3" type="body"/>
          </p:nvPr>
        </p:nvSpPr>
        <p:spPr>
          <a:xfrm>
            <a:off x="125700" y="730550"/>
            <a:ext cx="15939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65" name="Google Shape;165;p18"/>
          <p:cNvSpPr txBox="1"/>
          <p:nvPr>
            <p:ph idx="4" type="body"/>
          </p:nvPr>
        </p:nvSpPr>
        <p:spPr>
          <a:xfrm>
            <a:off x="1845375" y="730550"/>
            <a:ext cx="14682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2">
  <p:cSld name="CUSTOM_11">
    <p:bg>
      <p:bgPr>
        <a:solidFill>
          <a:schemeClr val="lt2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>
            <p:ph idx="2" type="pic"/>
          </p:nvPr>
        </p:nvSpPr>
        <p:spPr>
          <a:xfrm>
            <a:off x="251400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19"/>
          <p:cNvSpPr/>
          <p:nvPr>
            <p:ph idx="3" type="pic"/>
          </p:nvPr>
        </p:nvSpPr>
        <p:spPr>
          <a:xfrm>
            <a:off x="2455067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19"/>
          <p:cNvSpPr/>
          <p:nvPr>
            <p:ph idx="4" type="pic"/>
          </p:nvPr>
        </p:nvSpPr>
        <p:spPr>
          <a:xfrm>
            <a:off x="4658734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19"/>
          <p:cNvSpPr/>
          <p:nvPr>
            <p:ph idx="5" type="pic"/>
          </p:nvPr>
        </p:nvSpPr>
        <p:spPr>
          <a:xfrm>
            <a:off x="6862400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19"/>
          <p:cNvSpPr txBox="1"/>
          <p:nvPr>
            <p:ph type="title"/>
          </p:nvPr>
        </p:nvSpPr>
        <p:spPr>
          <a:xfrm>
            <a:off x="139825" y="140075"/>
            <a:ext cx="39708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1" type="subTitle"/>
          </p:nvPr>
        </p:nvSpPr>
        <p:spPr>
          <a:xfrm>
            <a:off x="251400" y="3420138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19"/>
          <p:cNvSpPr txBox="1"/>
          <p:nvPr>
            <p:ph idx="6" type="subTitle"/>
          </p:nvPr>
        </p:nvSpPr>
        <p:spPr>
          <a:xfrm>
            <a:off x="2455145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7" type="subTitle"/>
          </p:nvPr>
        </p:nvSpPr>
        <p:spPr>
          <a:xfrm>
            <a:off x="4658867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19"/>
          <p:cNvSpPr txBox="1"/>
          <p:nvPr>
            <p:ph idx="8" type="subTitle"/>
          </p:nvPr>
        </p:nvSpPr>
        <p:spPr>
          <a:xfrm>
            <a:off x="6862588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76" name="Google Shape;176;p19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19"/>
          <p:cNvSpPr txBox="1"/>
          <p:nvPr>
            <p:ph idx="9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8" name="Google Shape;178;p19"/>
          <p:cNvSpPr txBox="1"/>
          <p:nvPr>
            <p:ph idx="1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9" name="Google Shape;179;p19"/>
          <p:cNvSpPr txBox="1"/>
          <p:nvPr>
            <p:ph idx="14" type="body"/>
          </p:nvPr>
        </p:nvSpPr>
        <p:spPr>
          <a:xfrm>
            <a:off x="252125" y="3753975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19"/>
          <p:cNvSpPr txBox="1"/>
          <p:nvPr>
            <p:ph idx="15" type="body"/>
          </p:nvPr>
        </p:nvSpPr>
        <p:spPr>
          <a:xfrm>
            <a:off x="3218350" y="74186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19"/>
          <p:cNvSpPr txBox="1"/>
          <p:nvPr>
            <p:ph idx="16" type="body"/>
          </p:nvPr>
        </p:nvSpPr>
        <p:spPr>
          <a:xfrm>
            <a:off x="3218350" y="8720875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19"/>
          <p:cNvSpPr txBox="1"/>
          <p:nvPr>
            <p:ph idx="17" type="body"/>
          </p:nvPr>
        </p:nvSpPr>
        <p:spPr>
          <a:xfrm>
            <a:off x="245507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9"/>
          <p:cNvSpPr txBox="1"/>
          <p:nvPr>
            <p:ph idx="18" type="body"/>
          </p:nvPr>
        </p:nvSpPr>
        <p:spPr>
          <a:xfrm>
            <a:off x="465872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9"/>
          <p:cNvSpPr txBox="1"/>
          <p:nvPr>
            <p:ph idx="19" type="body"/>
          </p:nvPr>
        </p:nvSpPr>
        <p:spPr>
          <a:xfrm>
            <a:off x="686237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ive">
  <p:cSld name="CUSTOM_12">
    <p:bg>
      <p:bgPr>
        <a:solidFill>
          <a:schemeClr val="dk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20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0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0" name="Google Shape;190;p20"/>
          <p:cNvSpPr txBox="1"/>
          <p:nvPr>
            <p:ph type="title"/>
          </p:nvPr>
        </p:nvSpPr>
        <p:spPr>
          <a:xfrm>
            <a:off x="129375" y="525200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cxnSp>
        <p:nvCxnSpPr>
          <p:cNvPr id="191" name="Google Shape;191;p20"/>
          <p:cNvCxnSpPr/>
          <p:nvPr/>
        </p:nvCxnSpPr>
        <p:spPr>
          <a:xfrm>
            <a:off x="-5675" y="1923692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0"/>
          <p:cNvCxnSpPr/>
          <p:nvPr/>
        </p:nvCxnSpPr>
        <p:spPr>
          <a:xfrm>
            <a:off x="-5675" y="3319846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20"/>
          <p:cNvSpPr txBox="1"/>
          <p:nvPr>
            <p:ph idx="3" type="title"/>
          </p:nvPr>
        </p:nvSpPr>
        <p:spPr>
          <a:xfrm>
            <a:off x="129375" y="1926150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194" name="Google Shape;194;p20"/>
          <p:cNvSpPr txBox="1"/>
          <p:nvPr>
            <p:ph idx="4" type="title"/>
          </p:nvPr>
        </p:nvSpPr>
        <p:spPr>
          <a:xfrm>
            <a:off x="129375" y="3317475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195" name="Google Shape;195;p20"/>
          <p:cNvSpPr txBox="1"/>
          <p:nvPr>
            <p:ph idx="5" type="subTitle"/>
          </p:nvPr>
        </p:nvSpPr>
        <p:spPr>
          <a:xfrm>
            <a:off x="3687875" y="52755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6" name="Google Shape;196;p20"/>
          <p:cNvSpPr txBox="1"/>
          <p:nvPr>
            <p:ph idx="6" type="subTitle"/>
          </p:nvPr>
        </p:nvSpPr>
        <p:spPr>
          <a:xfrm>
            <a:off x="3687875" y="192370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7" name="Google Shape;197;p20"/>
          <p:cNvSpPr txBox="1"/>
          <p:nvPr>
            <p:ph idx="7" type="subTitle"/>
          </p:nvPr>
        </p:nvSpPr>
        <p:spPr>
          <a:xfrm>
            <a:off x="3687875" y="331740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8" name="Google Shape;198;p20"/>
          <p:cNvSpPr txBox="1"/>
          <p:nvPr>
            <p:ph idx="8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9" name="Google Shape;199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5">
    <p:bg>
      <p:bgPr>
        <a:solidFill>
          <a:schemeClr val="l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>
            <p:ph idx="3" type="pic"/>
          </p:nvPr>
        </p:nvSpPr>
        <p:spPr>
          <a:xfrm>
            <a:off x="125700" y="2356175"/>
            <a:ext cx="3187800" cy="20652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Us Achievements">
  <p:cSld name="CUSTOM_18">
    <p:bg>
      <p:bgPr>
        <a:solidFill>
          <a:schemeClr val="l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129375" y="52520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2" name="Google Shape;202;p21"/>
          <p:cNvCxnSpPr/>
          <p:nvPr/>
        </p:nvCxnSpPr>
        <p:spPr>
          <a:xfrm>
            <a:off x="-5675" y="15729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1"/>
          <p:cNvSpPr txBox="1"/>
          <p:nvPr>
            <p:ph idx="2" type="title"/>
          </p:nvPr>
        </p:nvSpPr>
        <p:spPr>
          <a:xfrm>
            <a:off x="129375" y="157515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21"/>
          <p:cNvSpPr txBox="1"/>
          <p:nvPr>
            <p:ph idx="3" type="title"/>
          </p:nvPr>
        </p:nvSpPr>
        <p:spPr>
          <a:xfrm>
            <a:off x="129375" y="262275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5" name="Google Shape;205;p21"/>
          <p:cNvCxnSpPr/>
          <p:nvPr/>
        </p:nvCxnSpPr>
        <p:spPr>
          <a:xfrm>
            <a:off x="-5675" y="36683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1"/>
          <p:cNvSpPr txBox="1"/>
          <p:nvPr>
            <p:ph idx="1" type="subTitle"/>
          </p:nvPr>
        </p:nvSpPr>
        <p:spPr>
          <a:xfrm>
            <a:off x="3686104" y="52755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idx="4" type="subTitle"/>
          </p:nvPr>
        </p:nvSpPr>
        <p:spPr>
          <a:xfrm>
            <a:off x="3686104" y="157280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idx="5" type="subTitle"/>
          </p:nvPr>
        </p:nvSpPr>
        <p:spPr>
          <a:xfrm>
            <a:off x="3686104" y="262275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9" name="Google Shape;209;p21"/>
          <p:cNvSpPr txBox="1"/>
          <p:nvPr>
            <p:ph idx="6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10" name="Google Shape;210;p21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21"/>
          <p:cNvSpPr txBox="1"/>
          <p:nvPr>
            <p:ph idx="7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2" name="Google Shape;212;p21"/>
          <p:cNvSpPr txBox="1"/>
          <p:nvPr>
            <p:ph idx="8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13" name="Google Shape;213;p21"/>
          <p:cNvCxnSpPr/>
          <p:nvPr/>
        </p:nvCxnSpPr>
        <p:spPr>
          <a:xfrm>
            <a:off x="-11400" y="5252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1"/>
          <p:cNvCxnSpPr/>
          <p:nvPr/>
        </p:nvCxnSpPr>
        <p:spPr>
          <a:xfrm>
            <a:off x="-5700" y="26206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1"/>
          <p:cNvSpPr txBox="1"/>
          <p:nvPr>
            <p:ph idx="9" type="title"/>
          </p:nvPr>
        </p:nvSpPr>
        <p:spPr>
          <a:xfrm>
            <a:off x="125700" y="367270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21"/>
          <p:cNvSpPr txBox="1"/>
          <p:nvPr>
            <p:ph idx="13" type="subTitle"/>
          </p:nvPr>
        </p:nvSpPr>
        <p:spPr>
          <a:xfrm>
            <a:off x="3684200" y="367270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7" name="Google Shape;217;p21"/>
          <p:cNvSpPr txBox="1"/>
          <p:nvPr>
            <p:ph idx="14" type="subTitle"/>
          </p:nvPr>
        </p:nvSpPr>
        <p:spPr>
          <a:xfrm>
            <a:off x="6628933" y="52422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8" name="Google Shape;218;p21"/>
          <p:cNvSpPr txBox="1"/>
          <p:nvPr>
            <p:ph idx="15" type="subTitle"/>
          </p:nvPr>
        </p:nvSpPr>
        <p:spPr>
          <a:xfrm>
            <a:off x="6628933" y="156947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9" name="Google Shape;219;p21"/>
          <p:cNvSpPr txBox="1"/>
          <p:nvPr>
            <p:ph idx="16" type="subTitle"/>
          </p:nvPr>
        </p:nvSpPr>
        <p:spPr>
          <a:xfrm>
            <a:off x="6628933" y="261942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0" name="Google Shape;220;p21"/>
          <p:cNvSpPr txBox="1"/>
          <p:nvPr>
            <p:ph idx="17" type="subTitle"/>
          </p:nvPr>
        </p:nvSpPr>
        <p:spPr>
          <a:xfrm>
            <a:off x="6627326" y="366937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1" name="Google Shape;221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ients">
  <p:cSld name="CUSTOM_13">
    <p:bg>
      <p:bgPr>
        <a:solidFill>
          <a:schemeClr val="dk2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22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22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5" name="Google Shape;225;p22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3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7" name="Google Shape;227;p22"/>
          <p:cNvSpPr txBox="1"/>
          <p:nvPr>
            <p:ph type="title"/>
          </p:nvPr>
        </p:nvSpPr>
        <p:spPr>
          <a:xfrm>
            <a:off x="129375" y="851075"/>
            <a:ext cx="3981300" cy="3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228" name="Google Shape;228;p22"/>
          <p:cNvSpPr txBox="1"/>
          <p:nvPr>
            <p:ph idx="4" type="subTitle"/>
          </p:nvPr>
        </p:nvSpPr>
        <p:spPr>
          <a:xfrm>
            <a:off x="5704625" y="125600"/>
            <a:ext cx="33138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u="sng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9" name="Google Shape;229;p22"/>
          <p:cNvSpPr txBox="1"/>
          <p:nvPr>
            <p:ph idx="5" type="subTitle"/>
          </p:nvPr>
        </p:nvSpPr>
        <p:spPr>
          <a:xfrm>
            <a:off x="5704625" y="727050"/>
            <a:ext cx="33138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230" name="Google Shape;23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4">
    <p:bg>
      <p:bgPr>
        <a:solidFill>
          <a:schemeClr val="dk2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23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23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4" name="Google Shape;234;p23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5" name="Google Shape;235;p23"/>
          <p:cNvSpPr txBox="1"/>
          <p:nvPr>
            <p:ph type="title"/>
          </p:nvPr>
        </p:nvSpPr>
        <p:spPr>
          <a:xfrm>
            <a:off x="133150" y="506600"/>
            <a:ext cx="4105200" cy="22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236" name="Google Shape;236;p23"/>
          <p:cNvSpPr txBox="1"/>
          <p:nvPr>
            <p:ph idx="3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7" name="Google Shape;237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23"/>
          <p:cNvSpPr txBox="1"/>
          <p:nvPr>
            <p:ph idx="4" type="body"/>
          </p:nvPr>
        </p:nvSpPr>
        <p:spPr>
          <a:xfrm>
            <a:off x="5823300" y="3611800"/>
            <a:ext cx="30693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9" name="Google Shape;239;p23"/>
          <p:cNvSpPr txBox="1"/>
          <p:nvPr>
            <p:ph idx="5" type="body"/>
          </p:nvPr>
        </p:nvSpPr>
        <p:spPr>
          <a:xfrm>
            <a:off x="5823300" y="2959400"/>
            <a:ext cx="30693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statement">
  <p:cSld name="CUSTOM_17">
    <p:bg>
      <p:bgPr>
        <a:solidFill>
          <a:schemeClr val="dk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 txBox="1"/>
          <p:nvPr>
            <p:ph type="title"/>
          </p:nvPr>
        </p:nvSpPr>
        <p:spPr>
          <a:xfrm>
            <a:off x="125700" y="655300"/>
            <a:ext cx="8899800" cy="31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242" name="Google Shape;242;p24"/>
          <p:cNvSpPr txBox="1"/>
          <p:nvPr>
            <p:ph idx="1" type="body"/>
          </p:nvPr>
        </p:nvSpPr>
        <p:spPr>
          <a:xfrm>
            <a:off x="6508650" y="3276875"/>
            <a:ext cx="25026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243" name="Google Shape;243;p24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4"/>
          <p:cNvSpPr txBox="1"/>
          <p:nvPr>
            <p:ph idx="2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5" name="Google Shape;245;p24"/>
          <p:cNvSpPr txBox="1"/>
          <p:nvPr>
            <p:ph idx="3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6" name="Google Shape;246;p24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0" name="Google Shape;25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1" name="Google Shape;25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4" name="Google Shape;25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258" name="Google Shape;25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3" name="Google Shape;26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9" name="Google Shape;269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0" name="Google Shape;27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 type="secHead">
  <p:cSld name="SECTION_HEADER">
    <p:bg>
      <p:bgPr>
        <a:solidFill>
          <a:schemeClr val="dk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>
            <p:ph idx="2" type="pic"/>
          </p:nvPr>
        </p:nvSpPr>
        <p:spPr>
          <a:xfrm>
            <a:off x="2642425" y="1096825"/>
            <a:ext cx="3859200" cy="24081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23" name="Google Shape;23;p4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125700" y="278000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3" type="title"/>
          </p:nvPr>
        </p:nvSpPr>
        <p:spPr>
          <a:xfrm>
            <a:off x="125700" y="3507625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966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3" name="Google Shape;27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" name="Google Shape;276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7" name="Google Shape;277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8" name="Google Shape;278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9" name="Google Shape;27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/>
        </p:txBody>
      </p:sp>
      <p:sp>
        <p:nvSpPr>
          <p:cNvPr id="282" name="Google Shape;28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286" name="Google Shape;28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3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3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5" name="Google Shape;295;p3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6" name="Google Shape;296;p3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3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01" name="Google Shape;301;p3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6" name="Google Shape;306;p3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07" name="Google Shape;307;p3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08" name="Google Shape;308;p3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9" name="Google Shape;309;p3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3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13" name="Google Shape;313;p3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14" name="Google Shape;314;p39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15" name="Google Shape;315;p3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39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7" name="Google Shape;317;p39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8" name="Google Shape;318;p39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22" name="Google Shape;322;p4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23" name="Google Shape;323;p4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24" name="Google Shape;324;p4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25" name="Google Shape;325;p4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9" name="Google Shape;329;p4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>
  <p:cSld name="CUSTOM_15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4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6" name="Google Shape;336;p4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4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38" name="Google Shape;338;p4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9" name="Google Shape;33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4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" name="Google Shape;342;p4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" name="Google Shape;345;p4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4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8" name="Google Shape;348;p4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4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0" name="Google Shape;35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3" name="Google Shape;353;p4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" name="Google Shape;354;p4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4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4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4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4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4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4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4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4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ig number" type="twoColTx">
  <p:cSld name="TITLE_AND_TWO_COLUMNS">
    <p:bg>
      <p:bgPr>
        <a:solidFill>
          <a:schemeClr val="lt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922700" y="1089300"/>
            <a:ext cx="7306800" cy="24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nton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1845375" y="3298800"/>
            <a:ext cx="14682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3439350" y="3298800"/>
            <a:ext cx="22653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3" type="body"/>
          </p:nvPr>
        </p:nvSpPr>
        <p:spPr>
          <a:xfrm>
            <a:off x="5830425" y="3298800"/>
            <a:ext cx="22653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cxnSp>
        <p:nvCxnSpPr>
          <p:cNvPr id="37" name="Google Shape;37;p6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" name="Google Shape;38;p6"/>
          <p:cNvSpPr txBox="1"/>
          <p:nvPr>
            <p:ph idx="4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5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">
  <p:cSld name="ONE_COLUMN_TEXT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>
            <p:ph idx="2" type="pic"/>
          </p:nvPr>
        </p:nvSpPr>
        <p:spPr>
          <a:xfrm>
            <a:off x="3182100" y="0"/>
            <a:ext cx="5961900" cy="47112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251400" y="1855525"/>
            <a:ext cx="2265300" cy="26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251400" y="927750"/>
            <a:ext cx="22653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49" name="Google Shape;49;p7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">
  <p:cSld name="CUSTOM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8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" name="Google Shape;53;p8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5" name="Google Shape;55;p8"/>
          <p:cNvSpPr/>
          <p:nvPr>
            <p:ph idx="3" type="pic"/>
          </p:nvPr>
        </p:nvSpPr>
        <p:spPr>
          <a:xfrm>
            <a:off x="125700" y="125600"/>
            <a:ext cx="8892600" cy="45858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llery">
  <p:cSld name="CUSTOM_1">
    <p:bg>
      <p:bgPr>
        <a:solidFill>
          <a:schemeClr val="dk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>
            <p:ph idx="2" type="pic"/>
          </p:nvPr>
        </p:nvSpPr>
        <p:spPr>
          <a:xfrm>
            <a:off x="125700" y="2041425"/>
            <a:ext cx="5581500" cy="26694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9"/>
          <p:cNvSpPr/>
          <p:nvPr>
            <p:ph idx="3" type="pic"/>
          </p:nvPr>
        </p:nvSpPr>
        <p:spPr>
          <a:xfrm>
            <a:off x="5827725" y="2041425"/>
            <a:ext cx="3193200" cy="26694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9"/>
          <p:cNvSpPr/>
          <p:nvPr>
            <p:ph idx="4" type="pic"/>
          </p:nvPr>
        </p:nvSpPr>
        <p:spPr>
          <a:xfrm>
            <a:off x="120525" y="125600"/>
            <a:ext cx="3193200" cy="17892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9"/>
          <p:cNvSpPr/>
          <p:nvPr>
            <p:ph idx="5" type="pic"/>
          </p:nvPr>
        </p:nvSpPr>
        <p:spPr>
          <a:xfrm>
            <a:off x="3436750" y="125600"/>
            <a:ext cx="5581500" cy="17892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2" name="Google Shape;62;p9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 chart">
  <p:cSld name="CUSTOM_2"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125700" y="522600"/>
            <a:ext cx="3840300" cy="17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125700" y="2455838"/>
            <a:ext cx="3082200" cy="8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2" type="body"/>
          </p:nvPr>
        </p:nvSpPr>
        <p:spPr>
          <a:xfrm>
            <a:off x="125700" y="3501075"/>
            <a:ext cx="30624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cxnSp>
        <p:nvCxnSpPr>
          <p:cNvPr id="70" name="Google Shape;70;p10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0"/>
          <p:cNvSpPr txBox="1"/>
          <p:nvPr>
            <p:ph idx="3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700" y="404350"/>
            <a:ext cx="73068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700" y="3046200"/>
            <a:ext cx="79701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58">
          <p15:clr>
            <a:srgbClr val="E46962"/>
          </p15:clr>
        </p15:guide>
        <p15:guide id="2" pos="581">
          <p15:clr>
            <a:srgbClr val="E46962"/>
          </p15:clr>
        </p15:guide>
        <p15:guide id="3" pos="660">
          <p15:clr>
            <a:srgbClr val="E46962"/>
          </p15:clr>
        </p15:guide>
        <p15:guide id="4" pos="1083">
          <p15:clr>
            <a:srgbClr val="E46962"/>
          </p15:clr>
        </p15:guide>
        <p15:guide id="5" pos="1162">
          <p15:clr>
            <a:srgbClr val="E46962"/>
          </p15:clr>
        </p15:guide>
        <p15:guide id="6" pos="1585">
          <p15:clr>
            <a:srgbClr val="E46962"/>
          </p15:clr>
        </p15:guide>
        <p15:guide id="7" pos="1664">
          <p15:clr>
            <a:srgbClr val="E46962"/>
          </p15:clr>
        </p15:guide>
        <p15:guide id="8" pos="2087">
          <p15:clr>
            <a:srgbClr val="E46962"/>
          </p15:clr>
        </p15:guide>
        <p15:guide id="9" pos="2167">
          <p15:clr>
            <a:srgbClr val="E46962"/>
          </p15:clr>
        </p15:guide>
        <p15:guide id="10" pos="2589">
          <p15:clr>
            <a:srgbClr val="E46962"/>
          </p15:clr>
        </p15:guide>
        <p15:guide id="11" pos="2669">
          <p15:clr>
            <a:srgbClr val="E46962"/>
          </p15:clr>
        </p15:guide>
        <p15:guide id="12" pos="3091">
          <p15:clr>
            <a:srgbClr val="E46962"/>
          </p15:clr>
        </p15:guide>
        <p15:guide id="13" pos="3171">
          <p15:clr>
            <a:srgbClr val="E46962"/>
          </p15:clr>
        </p15:guide>
        <p15:guide id="14" pos="79">
          <p15:clr>
            <a:srgbClr val="E46962"/>
          </p15:clr>
        </p15:guide>
        <p15:guide id="15" pos="5681">
          <p15:clr>
            <a:srgbClr val="E46962"/>
          </p15:clr>
        </p15:guide>
        <p15:guide id="16" pos="5602">
          <p15:clr>
            <a:srgbClr val="E46962"/>
          </p15:clr>
        </p15:guide>
        <p15:guide id="17" pos="3593">
          <p15:clr>
            <a:srgbClr val="E46962"/>
          </p15:clr>
        </p15:guide>
        <p15:guide id="18" pos="3673">
          <p15:clr>
            <a:srgbClr val="E46962"/>
          </p15:clr>
        </p15:guide>
        <p15:guide id="19" pos="4096">
          <p15:clr>
            <a:srgbClr val="E46962"/>
          </p15:clr>
        </p15:guide>
        <p15:guide id="20" pos="4175">
          <p15:clr>
            <a:srgbClr val="E46962"/>
          </p15:clr>
        </p15:guide>
        <p15:guide id="21" pos="4598">
          <p15:clr>
            <a:srgbClr val="E46962"/>
          </p15:clr>
        </p15:guide>
        <p15:guide id="22" pos="4677">
          <p15:clr>
            <a:srgbClr val="E46962"/>
          </p15:clr>
        </p15:guide>
        <p15:guide id="23" pos="5100">
          <p15:clr>
            <a:srgbClr val="E46962"/>
          </p15:clr>
        </p15:guide>
        <p15:guide id="24" pos="5184">
          <p15:clr>
            <a:srgbClr val="E46962"/>
          </p15:clr>
        </p15:guide>
        <p15:guide id="25" orient="horz" pos="79">
          <p15:clr>
            <a:srgbClr val="E46962"/>
          </p15:clr>
        </p15:guide>
        <p15:guide id="26" orient="horz" pos="3161">
          <p15:clr>
            <a:srgbClr val="E46962"/>
          </p15:clr>
        </p15:guide>
        <p15:guide id="27" orient="horz" pos="297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T-Gtzsy6LmKcBsEqzzV2y4VaIGCMtVaK/view" TargetMode="Externa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ial view of a basketball court with three players." id="374" name="Google Shape;374;p4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225" l="0" r="0" t="3772"/>
          <a:stretch/>
        </p:blipFill>
        <p:spPr>
          <a:xfrm>
            <a:off x="0" y="0"/>
            <a:ext cx="9144003" cy="5143500"/>
          </a:xfrm>
          <a:prstGeom prst="rect">
            <a:avLst/>
          </a:prstGeom>
        </p:spPr>
      </p:pic>
      <p:sp>
        <p:nvSpPr>
          <p:cNvPr id="375" name="Google Shape;375;p46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NYC Mayoral Election AI Chatbot - AWS</a:t>
            </a:r>
            <a:endParaRPr sz="4800"/>
          </a:p>
        </p:txBody>
      </p:sp>
      <p:sp>
        <p:nvSpPr>
          <p:cNvPr id="376" name="Google Shape;376;p46"/>
          <p:cNvSpPr txBox="1"/>
          <p:nvPr>
            <p:ph idx="1" type="subTitle"/>
          </p:nvPr>
        </p:nvSpPr>
        <p:spPr>
          <a:xfrm>
            <a:off x="1845375" y="4716000"/>
            <a:ext cx="54534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Minimal Viable Product</a:t>
            </a:r>
            <a:endParaRPr/>
          </a:p>
        </p:txBody>
      </p:sp>
      <p:sp>
        <p:nvSpPr>
          <p:cNvPr id="377" name="Google Shape;377;p46"/>
          <p:cNvSpPr txBox="1"/>
          <p:nvPr>
            <p:ph idx="3" type="subTitle"/>
          </p:nvPr>
        </p:nvSpPr>
        <p:spPr>
          <a:xfrm>
            <a:off x="125700" y="1218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8/12/2025</a:t>
            </a:r>
            <a:endParaRPr/>
          </a:p>
        </p:txBody>
      </p:sp>
      <p:sp>
        <p:nvSpPr>
          <p:cNvPr id="378" name="Google Shape;378;p46"/>
          <p:cNvSpPr txBox="1"/>
          <p:nvPr>
            <p:ph idx="4" type="subTitle"/>
          </p:nvPr>
        </p:nvSpPr>
        <p:spPr>
          <a:xfrm>
            <a:off x="5830275" y="1256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Jiahong Liu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7"/>
          <p:cNvSpPr txBox="1"/>
          <p:nvPr>
            <p:ph idx="1" type="body"/>
          </p:nvPr>
        </p:nvSpPr>
        <p:spPr>
          <a:xfrm>
            <a:off x="293575" y="918950"/>
            <a:ext cx="6040200" cy="12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NYC Mayoral Election AI chatbot that will be able to answer voters’ questions about  NYC Mayoral Election Candidates</a:t>
            </a:r>
            <a:endParaRPr b="0" sz="12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It is part of a quiz app that matches NYC voters' policy preferences with 2025 mayoral candidates' positions to help them decide who to vote for</a:t>
            </a:r>
            <a:endParaRPr b="0" sz="12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4" name="Google Shape;384;p47"/>
          <p:cNvSpPr txBox="1"/>
          <p:nvPr>
            <p:ph idx="3" type="subTitle"/>
          </p:nvPr>
        </p:nvSpPr>
        <p:spPr>
          <a:xfrm>
            <a:off x="125700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Jiahong Liu</a:t>
            </a:r>
            <a:endParaRPr/>
          </a:p>
        </p:txBody>
      </p:sp>
      <p:sp>
        <p:nvSpPr>
          <p:cNvPr id="385" name="Google Shape;385;p47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">
                <a:latin typeface="DM Sans SemiBold"/>
                <a:ea typeface="DM Sans SemiBold"/>
                <a:cs typeface="DM Sans SemiBold"/>
                <a:sym typeface="DM Sans SemiBold"/>
              </a:rPr>
              <a:t>NYC Mayoral Election AI Chatbot</a:t>
            </a:r>
            <a:endParaRPr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386" name="Google Shape;386;p47"/>
          <p:cNvSpPr txBox="1"/>
          <p:nvPr>
            <p:ph idx="5" type="subTitle"/>
          </p:nvPr>
        </p:nvSpPr>
        <p:spPr>
          <a:xfrm>
            <a:off x="125700" y="125600"/>
            <a:ext cx="5376300" cy="8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Anton"/>
                <a:ea typeface="Anton"/>
                <a:cs typeface="Anton"/>
                <a:sym typeface="Anton"/>
              </a:rPr>
              <a:t>Intro</a:t>
            </a:r>
            <a:endParaRPr b="0" sz="48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7" name="Google Shape;387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8" name="Google Shape;388;p47" title="Screenshot 2025-08-13 at 2.16.2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2425" y="43725"/>
            <a:ext cx="1831613" cy="2446152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7"/>
          <p:cNvSpPr txBox="1"/>
          <p:nvPr>
            <p:ph idx="5" type="subTitle"/>
          </p:nvPr>
        </p:nvSpPr>
        <p:spPr>
          <a:xfrm>
            <a:off x="447000" y="2325150"/>
            <a:ext cx="5376300" cy="8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Anton"/>
                <a:ea typeface="Anton"/>
                <a:cs typeface="Anton"/>
                <a:sym typeface="Anton"/>
              </a:rPr>
              <a:t>POC AWS</a:t>
            </a:r>
            <a:endParaRPr b="0" sz="3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90" name="Google Shape;390;p47" title="Screenshot 2025-08-13 at 2.22.30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2625" y="1962200"/>
            <a:ext cx="3068130" cy="265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8"/>
          <p:cNvSpPr txBox="1"/>
          <p:nvPr>
            <p:ph idx="3" type="subTitle"/>
          </p:nvPr>
        </p:nvSpPr>
        <p:spPr>
          <a:xfrm>
            <a:off x="125700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Name</a:t>
            </a:r>
            <a:endParaRPr/>
          </a:p>
        </p:txBody>
      </p:sp>
      <p:sp>
        <p:nvSpPr>
          <p:cNvPr id="396" name="Google Shape;396;p48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">
                <a:latin typeface="DM Sans SemiBold"/>
                <a:ea typeface="DM Sans SemiBold"/>
                <a:cs typeface="DM Sans SemiBold"/>
                <a:sym typeface="DM Sans SemiBold"/>
              </a:rPr>
              <a:t>NYC Mayoral Election AI Chatbot</a:t>
            </a:r>
            <a:endParaRPr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397" name="Google Shape;397;p48"/>
          <p:cNvSpPr txBox="1"/>
          <p:nvPr>
            <p:ph idx="5" type="subTitle"/>
          </p:nvPr>
        </p:nvSpPr>
        <p:spPr>
          <a:xfrm>
            <a:off x="125700" y="125600"/>
            <a:ext cx="5376300" cy="8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Anton"/>
                <a:ea typeface="Anton"/>
                <a:cs typeface="Anton"/>
                <a:sym typeface="Anton"/>
              </a:rPr>
              <a:t>Demo</a:t>
            </a:r>
            <a:endParaRPr b="0" sz="48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8" name="Google Shape;39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9" name="Google Shape;399;p48" title="Cloud Class 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9050" y="1021925"/>
            <a:ext cx="5565898" cy="34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 txBox="1"/>
          <p:nvPr>
            <p:ph idx="3" type="subTitle"/>
          </p:nvPr>
        </p:nvSpPr>
        <p:spPr>
          <a:xfrm>
            <a:off x="125700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Name</a:t>
            </a:r>
            <a:endParaRPr/>
          </a:p>
        </p:txBody>
      </p:sp>
      <p:sp>
        <p:nvSpPr>
          <p:cNvPr id="405" name="Google Shape;405;p49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">
                <a:latin typeface="DM Sans SemiBold"/>
                <a:ea typeface="DM Sans SemiBold"/>
                <a:cs typeface="DM Sans SemiBold"/>
                <a:sym typeface="DM Sans SemiBold"/>
              </a:rPr>
              <a:t>NYC Mayoral Election AI Chatbot</a:t>
            </a:r>
            <a:endParaRPr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06" name="Google Shape;406;p49"/>
          <p:cNvSpPr txBox="1"/>
          <p:nvPr>
            <p:ph idx="5" type="subTitle"/>
          </p:nvPr>
        </p:nvSpPr>
        <p:spPr>
          <a:xfrm>
            <a:off x="125700" y="125600"/>
            <a:ext cx="5376300" cy="8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Anton"/>
                <a:ea typeface="Anton"/>
                <a:cs typeface="Anton"/>
                <a:sym typeface="Anton"/>
              </a:rPr>
              <a:t>Design</a:t>
            </a:r>
            <a:endParaRPr b="0" sz="48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7" name="Google Shape;407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8" name="Google Shape;408;p49" title="NYC-Mayor-Election-AI-Chatbot-AWS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613" y="159424"/>
            <a:ext cx="5286774" cy="4489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0"/>
          <p:cNvSpPr txBox="1"/>
          <p:nvPr>
            <p:ph type="title"/>
          </p:nvPr>
        </p:nvSpPr>
        <p:spPr>
          <a:xfrm>
            <a:off x="792150" y="125600"/>
            <a:ext cx="6765300" cy="13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Used Terraform for provisioning.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AWS Services Used: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0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Jiahong Liu</a:t>
            </a:r>
            <a:endParaRPr/>
          </a:p>
        </p:txBody>
      </p:sp>
      <p:sp>
        <p:nvSpPr>
          <p:cNvPr id="415" name="Google Shape;415;p50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">
                <a:latin typeface="DM Sans SemiBold"/>
                <a:ea typeface="DM Sans SemiBold"/>
                <a:cs typeface="DM Sans SemiBold"/>
                <a:sym typeface="DM Sans SemiBold"/>
              </a:rPr>
              <a:t>NYC Mayoral  Election AI Chatbot</a:t>
            </a:r>
            <a:endParaRPr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16" name="Google Shape;416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7" name="Google Shape;417;p50"/>
          <p:cNvSpPr txBox="1"/>
          <p:nvPr>
            <p:ph type="title"/>
          </p:nvPr>
        </p:nvSpPr>
        <p:spPr>
          <a:xfrm>
            <a:off x="593250" y="1880650"/>
            <a:ext cx="7957500" cy="28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Bedrock: model inference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AppSync: GraphQL API + subscriptions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Lambda: auth-handler, message-handler, </a:t>
            </a:r>
            <a:r>
              <a:rPr lang="en" sz="1800"/>
              <a:t>streaming</a:t>
            </a:r>
            <a:r>
              <a:rPr lang="en" sz="1800"/>
              <a:t> handler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API Gateway: /login endpoint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DynamoDB: user table + chat data table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Secrets Manager: JWT secret for auth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S3 + CloudFront: hosting and serving the frontend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CloudWatch Logs: Logging for Lambdas (and AppSync)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IAM: roles/policies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1"/>
          <p:cNvSpPr txBox="1"/>
          <p:nvPr>
            <p:ph type="title"/>
          </p:nvPr>
        </p:nvSpPr>
        <p:spPr>
          <a:xfrm>
            <a:off x="882225" y="230300"/>
            <a:ext cx="67653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Challenges:</a:t>
            </a:r>
            <a:endParaRPr/>
          </a:p>
        </p:txBody>
      </p:sp>
      <p:sp>
        <p:nvSpPr>
          <p:cNvPr id="423" name="Google Shape;423;p51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Jiahong Liu</a:t>
            </a:r>
            <a:endParaRPr/>
          </a:p>
        </p:txBody>
      </p:sp>
      <p:sp>
        <p:nvSpPr>
          <p:cNvPr id="424" name="Google Shape;424;p51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">
                <a:latin typeface="DM Sans SemiBold"/>
                <a:ea typeface="DM Sans SemiBold"/>
                <a:cs typeface="DM Sans SemiBold"/>
                <a:sym typeface="DM Sans SemiBold"/>
              </a:rPr>
              <a:t>NYC Mayoral  Election AI Chatbot</a:t>
            </a:r>
            <a:endParaRPr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25" name="Google Shape;425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51"/>
          <p:cNvSpPr txBox="1"/>
          <p:nvPr>
            <p:ph type="title"/>
          </p:nvPr>
        </p:nvSpPr>
        <p:spPr>
          <a:xfrm>
            <a:off x="882225" y="896650"/>
            <a:ext cx="7957500" cy="16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Random issues (e.g. walkaround mac apple issue, gatekeeper)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Setting up/ configuration (e.g. project_name affects s3 naming, unique)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AI still make mistakes, but it’s getting so good. How to use it properly.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51"/>
          <p:cNvSpPr txBox="1"/>
          <p:nvPr>
            <p:ph type="title"/>
          </p:nvPr>
        </p:nvSpPr>
        <p:spPr>
          <a:xfrm>
            <a:off x="991450" y="2371900"/>
            <a:ext cx="67653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Next</a:t>
            </a:r>
            <a:r>
              <a:rPr lang="en" sz="3600"/>
              <a:t>:</a:t>
            </a:r>
            <a:endParaRPr/>
          </a:p>
        </p:txBody>
      </p:sp>
      <p:sp>
        <p:nvSpPr>
          <p:cNvPr id="428" name="Google Shape;428;p51"/>
          <p:cNvSpPr txBox="1"/>
          <p:nvPr>
            <p:ph type="title"/>
          </p:nvPr>
        </p:nvSpPr>
        <p:spPr>
          <a:xfrm>
            <a:off x="882225" y="3111600"/>
            <a:ext cx="7957500" cy="16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Explore more AWS services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Apply RAG, Fine-tune to AI model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Integrate the UI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2"/>
          <p:cNvSpPr txBox="1"/>
          <p:nvPr>
            <p:ph type="title"/>
          </p:nvPr>
        </p:nvSpPr>
        <p:spPr>
          <a:xfrm>
            <a:off x="1578300" y="2304300"/>
            <a:ext cx="73143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Thank You</a:t>
            </a:r>
            <a:endParaRPr sz="12000"/>
          </a:p>
        </p:txBody>
      </p:sp>
      <p:sp>
        <p:nvSpPr>
          <p:cNvPr id="434" name="Google Shape;434;p52"/>
          <p:cNvSpPr txBox="1"/>
          <p:nvPr>
            <p:ph idx="1" type="subTitle"/>
          </p:nvPr>
        </p:nvSpPr>
        <p:spPr>
          <a:xfrm>
            <a:off x="125750" y="125600"/>
            <a:ext cx="1593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Jiahong Liu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ject Proposal">
  <a:themeElements>
    <a:clrScheme name="Simple Light">
      <a:dk1>
        <a:srgbClr val="000000"/>
      </a:dk1>
      <a:lt1>
        <a:srgbClr val="FFFFFF"/>
      </a:lt1>
      <a:dk2>
        <a:srgbClr val="FCEB00"/>
      </a:dk2>
      <a:lt2>
        <a:srgbClr val="000000"/>
      </a:lt2>
      <a:accent1>
        <a:srgbClr val="D9D9D9"/>
      </a:accent1>
      <a:accent2>
        <a:srgbClr val="999999"/>
      </a:accent2>
      <a:accent3>
        <a:srgbClr val="525252"/>
      </a:accent3>
      <a:accent4>
        <a:srgbClr val="EFEFEF"/>
      </a:accent4>
      <a:accent5>
        <a:srgbClr val="0097A7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